
<file path=[Content_Types].xml><?xml version="1.0" encoding="utf-8"?>
<Types xmlns="http://schemas.openxmlformats.org/package/2006/content-types">
  <Default Extension="emf" ContentType="image/x-emf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8288000" cy="27432000"/>
  <p:notesSz cx="21126450" cy="312356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5000" kern="1200">
        <a:solidFill>
          <a:schemeClr val="bg1"/>
        </a:solidFill>
        <a:latin typeface="Arial Black" pitchFamily="34" charset="0"/>
        <a:ea typeface="MS PGothic" pitchFamily="34" charset="-128"/>
        <a:cs typeface="+mn-cs"/>
      </a:defRPr>
    </a:lvl1pPr>
    <a:lvl2pPr marL="315913" indent="141288" algn="ctr" rtl="0" fontAlgn="base">
      <a:spcBef>
        <a:spcPct val="0"/>
      </a:spcBef>
      <a:spcAft>
        <a:spcPct val="0"/>
      </a:spcAft>
      <a:defRPr sz="15000" kern="1200">
        <a:solidFill>
          <a:schemeClr val="bg1"/>
        </a:solidFill>
        <a:latin typeface="Arial Black" pitchFamily="34" charset="0"/>
        <a:ea typeface="MS PGothic" pitchFamily="34" charset="-128"/>
        <a:cs typeface="+mn-cs"/>
      </a:defRPr>
    </a:lvl2pPr>
    <a:lvl3pPr marL="633413" indent="280988" algn="ctr" rtl="0" fontAlgn="base">
      <a:spcBef>
        <a:spcPct val="0"/>
      </a:spcBef>
      <a:spcAft>
        <a:spcPct val="0"/>
      </a:spcAft>
      <a:defRPr sz="15000" kern="1200">
        <a:solidFill>
          <a:schemeClr val="bg1"/>
        </a:solidFill>
        <a:latin typeface="Arial Black" pitchFamily="34" charset="0"/>
        <a:ea typeface="MS PGothic" pitchFamily="34" charset="-128"/>
        <a:cs typeface="+mn-cs"/>
      </a:defRPr>
    </a:lvl3pPr>
    <a:lvl4pPr marL="950913" indent="420688" algn="ctr" rtl="0" fontAlgn="base">
      <a:spcBef>
        <a:spcPct val="0"/>
      </a:spcBef>
      <a:spcAft>
        <a:spcPct val="0"/>
      </a:spcAft>
      <a:defRPr sz="15000" kern="1200">
        <a:solidFill>
          <a:schemeClr val="bg1"/>
        </a:solidFill>
        <a:latin typeface="Arial Black" pitchFamily="34" charset="0"/>
        <a:ea typeface="MS PGothic" pitchFamily="34" charset="-128"/>
        <a:cs typeface="+mn-cs"/>
      </a:defRPr>
    </a:lvl4pPr>
    <a:lvl5pPr marL="1268413" indent="560388" algn="ctr" rtl="0" fontAlgn="base">
      <a:spcBef>
        <a:spcPct val="0"/>
      </a:spcBef>
      <a:spcAft>
        <a:spcPct val="0"/>
      </a:spcAft>
      <a:defRPr sz="15000" kern="1200">
        <a:solidFill>
          <a:schemeClr val="bg1"/>
        </a:solidFill>
        <a:latin typeface="Arial Black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5000" kern="1200">
        <a:solidFill>
          <a:schemeClr val="bg1"/>
        </a:solidFill>
        <a:latin typeface="Arial Black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5000" kern="1200">
        <a:solidFill>
          <a:schemeClr val="bg1"/>
        </a:solidFill>
        <a:latin typeface="Arial Black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5000" kern="1200">
        <a:solidFill>
          <a:schemeClr val="bg1"/>
        </a:solidFill>
        <a:latin typeface="Arial Black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5000" kern="1200">
        <a:solidFill>
          <a:schemeClr val="bg1"/>
        </a:solidFill>
        <a:latin typeface="Arial Black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005826"/>
    <a:srgbClr val="8F6B32"/>
    <a:srgbClr val="34A22C"/>
    <a:srgbClr val="00682D"/>
    <a:srgbClr val="007A34"/>
    <a:srgbClr val="F8F8F8"/>
    <a:srgbClr val="777777"/>
    <a:srgbClr val="951725"/>
    <a:srgbClr val="AE1B2C"/>
    <a:srgbClr val="0106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9265" autoAdjust="0"/>
    <p:restoredTop sz="94607" autoAdjust="0"/>
  </p:normalViewPr>
  <p:slideViewPr>
    <p:cSldViewPr>
      <p:cViewPr>
        <p:scale>
          <a:sx n="100" d="100"/>
          <a:sy n="100" d="100"/>
        </p:scale>
        <p:origin x="152" y="-176"/>
      </p:cViewPr>
      <p:guideLst>
        <p:guide orient="horz" pos="86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15511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9175" tIns="149589" rIns="299175" bIns="149589" numCol="1" anchor="t" anchorCtr="0" compatLnSpc="1">
            <a:prstTxWarp prst="textNoShape">
              <a:avLst/>
            </a:prstTxWarp>
          </a:bodyPr>
          <a:lstStyle>
            <a:lvl1pPr algn="l" defTabSz="2994025">
              <a:defRPr sz="3800"/>
            </a:lvl1pPr>
          </a:lstStyle>
          <a:p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1971338" y="0"/>
            <a:ext cx="915511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9175" tIns="149589" rIns="299175" bIns="149589" numCol="1" anchor="t" anchorCtr="0" compatLnSpc="1">
            <a:prstTxWarp prst="textNoShape">
              <a:avLst/>
            </a:prstTxWarp>
          </a:bodyPr>
          <a:lstStyle>
            <a:lvl1pPr algn="r" defTabSz="2994025">
              <a:defRPr sz="3800"/>
            </a:lvl1pPr>
          </a:lstStyle>
          <a:p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29678313"/>
            <a:ext cx="915511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9175" tIns="149589" rIns="299175" bIns="149589" numCol="1" anchor="b" anchorCtr="0" compatLnSpc="1">
            <a:prstTxWarp prst="textNoShape">
              <a:avLst/>
            </a:prstTxWarp>
          </a:bodyPr>
          <a:lstStyle>
            <a:lvl1pPr algn="l" defTabSz="2994025">
              <a:defRPr sz="3800"/>
            </a:lvl1pPr>
          </a:lstStyle>
          <a:p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1971338" y="29678313"/>
            <a:ext cx="9155112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9175" tIns="149589" rIns="299175" bIns="149589" numCol="1" anchor="b" anchorCtr="0" compatLnSpc="1">
            <a:prstTxWarp prst="textNoShape">
              <a:avLst/>
            </a:prstTxWarp>
          </a:bodyPr>
          <a:lstStyle>
            <a:lvl1pPr algn="r" defTabSz="2994025">
              <a:defRPr sz="3800"/>
            </a:lvl1pPr>
          </a:lstStyle>
          <a:p>
            <a:fld id="{387F445E-176F-450B-8836-614A69251B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1551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966575" y="0"/>
            <a:ext cx="91551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59563" y="2343150"/>
            <a:ext cx="7807325" cy="11712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112963" y="14836775"/>
            <a:ext cx="16900525" cy="140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9668788"/>
            <a:ext cx="91551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966575" y="29668788"/>
            <a:ext cx="91551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3C2E2C2-B482-4402-B818-D8B5366E75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3159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6334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9509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2684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1587398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04878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22358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39837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3E8E1-1699-494C-9135-366FA709E25B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203" y="8521303"/>
            <a:ext cx="15545594" cy="58804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399" y="15544800"/>
            <a:ext cx="12801203" cy="7010400"/>
          </a:xfrm>
        </p:spPr>
        <p:txBody>
          <a:bodyPr/>
          <a:lstStyle>
            <a:lvl1pPr marL="0" indent="0" algn="ctr">
              <a:buNone/>
              <a:defRPr/>
            </a:lvl1pPr>
            <a:lvl2pPr marL="317480" indent="0" algn="ctr">
              <a:buNone/>
              <a:defRPr/>
            </a:lvl2pPr>
            <a:lvl3pPr marL="634959" indent="0" algn="ctr">
              <a:buNone/>
              <a:defRPr/>
            </a:lvl3pPr>
            <a:lvl4pPr marL="952439" indent="0" algn="ctr">
              <a:buNone/>
              <a:defRPr/>
            </a:lvl4pPr>
            <a:lvl5pPr marL="1269919" indent="0" algn="ctr">
              <a:buNone/>
              <a:defRPr/>
            </a:lvl5pPr>
            <a:lvl6pPr marL="1587398" indent="0" algn="ctr">
              <a:buNone/>
              <a:defRPr/>
            </a:lvl6pPr>
            <a:lvl7pPr marL="1904878" indent="0" algn="ctr">
              <a:buNone/>
              <a:defRPr/>
            </a:lvl7pPr>
            <a:lvl8pPr marL="2222358" indent="0" algn="ctr">
              <a:buNone/>
              <a:defRPr/>
            </a:lvl8pPr>
            <a:lvl9pPr marL="253983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F0C24-7E1E-49AB-885E-A4ECE3D4D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5D7A4-1E66-4CC8-96C2-8E9F512914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30399" y="2438400"/>
            <a:ext cx="3885406" cy="2194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2196" y="2438400"/>
            <a:ext cx="11562953" cy="2194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F2F56-03CF-4387-9741-09B0133644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C2C9-05AF-4B0D-A33B-D14348D4C2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5" y="17627204"/>
            <a:ext cx="15544602" cy="5448300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5" y="11626454"/>
            <a:ext cx="15544602" cy="6000750"/>
          </a:xfrm>
        </p:spPr>
        <p:txBody>
          <a:bodyPr anchor="b"/>
          <a:lstStyle>
            <a:lvl1pPr marL="0" indent="0">
              <a:buNone/>
              <a:defRPr sz="1400"/>
            </a:lvl1pPr>
            <a:lvl2pPr marL="317480" indent="0">
              <a:buNone/>
              <a:defRPr sz="1200"/>
            </a:lvl2pPr>
            <a:lvl3pPr marL="634959" indent="0">
              <a:buNone/>
              <a:defRPr sz="1100"/>
            </a:lvl3pPr>
            <a:lvl4pPr marL="952439" indent="0">
              <a:buNone/>
              <a:defRPr sz="1000"/>
            </a:lvl4pPr>
            <a:lvl5pPr marL="1269919" indent="0">
              <a:buNone/>
              <a:defRPr sz="1000"/>
            </a:lvl5pPr>
            <a:lvl6pPr marL="1587398" indent="0">
              <a:buNone/>
              <a:defRPr sz="1000"/>
            </a:lvl6pPr>
            <a:lvl7pPr marL="1904878" indent="0">
              <a:buNone/>
              <a:defRPr sz="1000"/>
            </a:lvl7pPr>
            <a:lvl8pPr marL="2222358" indent="0">
              <a:buNone/>
              <a:defRPr sz="1000"/>
            </a:lvl8pPr>
            <a:lvl9pPr marL="253983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CCC25-2C23-4F87-A695-63C3728EE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2196" y="7924800"/>
            <a:ext cx="7724179" cy="1645920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91625" y="7924800"/>
            <a:ext cx="7724180" cy="1645920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32962-A280-423D-B1E0-CB0A20A586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797" y="1098947"/>
            <a:ext cx="16458406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797" y="6140054"/>
            <a:ext cx="8080375" cy="255984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7480" indent="0">
              <a:buNone/>
              <a:defRPr sz="1400" b="1"/>
            </a:lvl2pPr>
            <a:lvl3pPr marL="634959" indent="0">
              <a:buNone/>
              <a:defRPr sz="1200" b="1"/>
            </a:lvl3pPr>
            <a:lvl4pPr marL="952439" indent="0">
              <a:buNone/>
              <a:defRPr sz="1100" b="1"/>
            </a:lvl4pPr>
            <a:lvl5pPr marL="1269919" indent="0">
              <a:buNone/>
              <a:defRPr sz="1100" b="1"/>
            </a:lvl5pPr>
            <a:lvl6pPr marL="1587398" indent="0">
              <a:buNone/>
              <a:defRPr sz="1100" b="1"/>
            </a:lvl6pPr>
            <a:lvl7pPr marL="1904878" indent="0">
              <a:buNone/>
              <a:defRPr sz="1100" b="1"/>
            </a:lvl7pPr>
            <a:lvl8pPr marL="2222358" indent="0">
              <a:buNone/>
              <a:defRPr sz="1100" b="1"/>
            </a:lvl8pPr>
            <a:lvl9pPr marL="253983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797" y="8699898"/>
            <a:ext cx="8080375" cy="1580435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89852" y="6140054"/>
            <a:ext cx="8083351" cy="255984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7480" indent="0">
              <a:buNone/>
              <a:defRPr sz="1400" b="1"/>
            </a:lvl2pPr>
            <a:lvl3pPr marL="634959" indent="0">
              <a:buNone/>
              <a:defRPr sz="1200" b="1"/>
            </a:lvl3pPr>
            <a:lvl4pPr marL="952439" indent="0">
              <a:buNone/>
              <a:defRPr sz="1100" b="1"/>
            </a:lvl4pPr>
            <a:lvl5pPr marL="1269919" indent="0">
              <a:buNone/>
              <a:defRPr sz="1100" b="1"/>
            </a:lvl5pPr>
            <a:lvl6pPr marL="1587398" indent="0">
              <a:buNone/>
              <a:defRPr sz="1100" b="1"/>
            </a:lvl6pPr>
            <a:lvl7pPr marL="1904878" indent="0">
              <a:buNone/>
              <a:defRPr sz="1100" b="1"/>
            </a:lvl7pPr>
            <a:lvl8pPr marL="2222358" indent="0">
              <a:buNone/>
              <a:defRPr sz="1100" b="1"/>
            </a:lvl8pPr>
            <a:lvl9pPr marL="253983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89852" y="8699898"/>
            <a:ext cx="8083351" cy="1580435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7A3A5-444C-40F4-9F3E-DBF42296D7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27EAC-D888-47CE-9372-60FBACC1BB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F629E-563B-458E-B6D7-3873A2F7AA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797" y="1091804"/>
            <a:ext cx="6016625" cy="464820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9703" y="1091804"/>
            <a:ext cx="10223500" cy="2341245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797" y="5740004"/>
            <a:ext cx="6016625" cy="18764250"/>
          </a:xfrm>
        </p:spPr>
        <p:txBody>
          <a:bodyPr/>
          <a:lstStyle>
            <a:lvl1pPr marL="0" indent="0">
              <a:buNone/>
              <a:defRPr sz="1000"/>
            </a:lvl1pPr>
            <a:lvl2pPr marL="317480" indent="0">
              <a:buNone/>
              <a:defRPr sz="800"/>
            </a:lvl2pPr>
            <a:lvl3pPr marL="634959" indent="0">
              <a:buNone/>
              <a:defRPr sz="700"/>
            </a:lvl3pPr>
            <a:lvl4pPr marL="952439" indent="0">
              <a:buNone/>
              <a:defRPr sz="600"/>
            </a:lvl4pPr>
            <a:lvl5pPr marL="1269919" indent="0">
              <a:buNone/>
              <a:defRPr sz="600"/>
            </a:lvl5pPr>
            <a:lvl6pPr marL="1587398" indent="0">
              <a:buNone/>
              <a:defRPr sz="600"/>
            </a:lvl6pPr>
            <a:lvl7pPr marL="1904878" indent="0">
              <a:buNone/>
              <a:defRPr sz="600"/>
            </a:lvl7pPr>
            <a:lvl8pPr marL="2222358" indent="0">
              <a:buNone/>
              <a:defRPr sz="600"/>
            </a:lvl8pPr>
            <a:lvl9pPr marL="253983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A330D-7559-4386-B13F-22C383FEBC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774" y="19202400"/>
            <a:ext cx="10972601" cy="226695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774" y="2451497"/>
            <a:ext cx="10972601" cy="16459200"/>
          </a:xfrm>
        </p:spPr>
        <p:txBody>
          <a:bodyPr/>
          <a:lstStyle>
            <a:lvl1pPr marL="0" indent="0">
              <a:buNone/>
              <a:defRPr sz="2200"/>
            </a:lvl1pPr>
            <a:lvl2pPr marL="317480" indent="0">
              <a:buNone/>
              <a:defRPr sz="1900"/>
            </a:lvl2pPr>
            <a:lvl3pPr marL="634959" indent="0">
              <a:buNone/>
              <a:defRPr sz="1700"/>
            </a:lvl3pPr>
            <a:lvl4pPr marL="952439" indent="0">
              <a:buNone/>
              <a:defRPr sz="1400"/>
            </a:lvl4pPr>
            <a:lvl5pPr marL="1269919" indent="0">
              <a:buNone/>
              <a:defRPr sz="1400"/>
            </a:lvl5pPr>
            <a:lvl6pPr marL="1587398" indent="0">
              <a:buNone/>
              <a:defRPr sz="1400"/>
            </a:lvl6pPr>
            <a:lvl7pPr marL="1904878" indent="0">
              <a:buNone/>
              <a:defRPr sz="1400"/>
            </a:lvl7pPr>
            <a:lvl8pPr marL="2222358" indent="0">
              <a:buNone/>
              <a:defRPr sz="1400"/>
            </a:lvl8pPr>
            <a:lvl9pPr marL="2539837" indent="0">
              <a:buNone/>
              <a:defRPr sz="1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774" y="21469350"/>
            <a:ext cx="10972601" cy="3219450"/>
          </a:xfrm>
        </p:spPr>
        <p:txBody>
          <a:bodyPr/>
          <a:lstStyle>
            <a:lvl1pPr marL="0" indent="0">
              <a:buNone/>
              <a:defRPr sz="1000"/>
            </a:lvl1pPr>
            <a:lvl2pPr marL="317480" indent="0">
              <a:buNone/>
              <a:defRPr sz="800"/>
            </a:lvl2pPr>
            <a:lvl3pPr marL="634959" indent="0">
              <a:buNone/>
              <a:defRPr sz="700"/>
            </a:lvl3pPr>
            <a:lvl4pPr marL="952439" indent="0">
              <a:buNone/>
              <a:defRPr sz="600"/>
            </a:lvl4pPr>
            <a:lvl5pPr marL="1269919" indent="0">
              <a:buNone/>
              <a:defRPr sz="600"/>
            </a:lvl5pPr>
            <a:lvl6pPr marL="1587398" indent="0">
              <a:buNone/>
              <a:defRPr sz="600"/>
            </a:lvl6pPr>
            <a:lvl7pPr marL="1904878" indent="0">
              <a:buNone/>
              <a:defRPr sz="600"/>
            </a:lvl7pPr>
            <a:lvl8pPr marL="2222358" indent="0">
              <a:buNone/>
              <a:defRPr sz="600"/>
            </a:lvl8pPr>
            <a:lvl9pPr marL="253983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9C17A-A0C9-4ED2-AE17-19BB5C45E8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438400"/>
            <a:ext cx="1554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1235" tIns="130617" rIns="261235" bIns="130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924800"/>
            <a:ext cx="15544800" cy="164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1235" tIns="130617" rIns="261235" bIns="130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24993600"/>
            <a:ext cx="381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1235" tIns="130617" rIns="261235" bIns="130617" numCol="1" anchor="t" anchorCtr="0" compatLnSpc="1">
            <a:prstTxWarp prst="textNoShape">
              <a:avLst/>
            </a:prstTxWarp>
          </a:bodyPr>
          <a:lstStyle>
            <a:lvl1pPr algn="l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24993600"/>
            <a:ext cx="579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1235" tIns="130617" rIns="261235" bIns="130617" numCol="1" anchor="t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24993600"/>
            <a:ext cx="381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1235" tIns="130617" rIns="261235" bIns="130617" numCol="1" anchor="t" anchorCtr="0" compatLnSpc="1">
            <a:prstTxWarp prst="textNoShape">
              <a:avLst/>
            </a:prstTxWarp>
          </a:bodyPr>
          <a:lstStyle>
            <a:lvl1pPr algn="r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EED5AC7-2868-43EF-B842-CCF696C635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11438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2611438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ctr" defTabSz="2611438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ctr" defTabSz="2611438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ctr" defTabSz="2611438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317480" algn="ctr" defTabSz="2612593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</a:defRPr>
      </a:lvl6pPr>
      <a:lvl7pPr marL="634959" algn="ctr" defTabSz="2612593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</a:defRPr>
      </a:lvl7pPr>
      <a:lvl8pPr marL="952439" algn="ctr" defTabSz="2612593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</a:defRPr>
      </a:lvl8pPr>
      <a:lvl9pPr marL="1269919" algn="ctr" defTabSz="2612593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</a:defRPr>
      </a:lvl9pPr>
    </p:titleStyle>
    <p:bodyStyle>
      <a:lvl1pPr marL="979488" indent="-979488" algn="l" defTabSz="2611438" rtl="0" eaLnBrk="0" fontAlgn="base" hangingPunct="0">
        <a:spcBef>
          <a:spcPct val="20000"/>
        </a:spcBef>
        <a:spcAft>
          <a:spcPct val="0"/>
        </a:spcAft>
        <a:buChar char="•"/>
        <a:defRPr sz="9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2122488" indent="-817563" algn="l" defTabSz="2611438" rtl="0" eaLnBrk="0" fontAlgn="base" hangingPunct="0">
        <a:spcBef>
          <a:spcPct val="20000"/>
        </a:spcBef>
        <a:spcAft>
          <a:spcPct val="0"/>
        </a:spcAft>
        <a:buChar char="–"/>
        <a:defRPr sz="8000">
          <a:solidFill>
            <a:schemeClr val="tx1"/>
          </a:solidFill>
          <a:latin typeface="+mn-lt"/>
          <a:ea typeface="MS PGothic" pitchFamily="34" charset="-128"/>
        </a:defRPr>
      </a:lvl2pPr>
      <a:lvl3pPr marL="3265488" indent="-652463" algn="l" defTabSz="2611438" rtl="0" eaLnBrk="0" fontAlgn="base" hangingPunct="0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+mn-lt"/>
          <a:ea typeface="MS PGothic" pitchFamily="34" charset="-128"/>
        </a:defRPr>
      </a:lvl3pPr>
      <a:lvl4pPr marL="4570413" indent="-652463" algn="l" defTabSz="2611438" rtl="0" eaLnBrk="0" fontAlgn="base" hangingPunct="0">
        <a:spcBef>
          <a:spcPct val="20000"/>
        </a:spcBef>
        <a:spcAft>
          <a:spcPct val="0"/>
        </a:spcAft>
        <a:buChar char="–"/>
        <a:defRPr sz="5800">
          <a:solidFill>
            <a:schemeClr val="tx1"/>
          </a:solidFill>
          <a:latin typeface="+mn-lt"/>
          <a:ea typeface="MS PGothic" pitchFamily="34" charset="-128"/>
        </a:defRPr>
      </a:lvl4pPr>
      <a:lvl5pPr marL="5876925" indent="-652463" algn="l" defTabSz="2611438" rtl="0" eaLnBrk="0" fontAlgn="base" hangingPunct="0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  <a:ea typeface="MS PGothic" pitchFamily="34" charset="-128"/>
        </a:defRPr>
      </a:lvl5pPr>
      <a:lvl6pPr marL="6195263" indent="-652597" algn="l" defTabSz="2612593" rtl="0" fontAlgn="base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</a:defRPr>
      </a:lvl6pPr>
      <a:lvl7pPr marL="6512743" indent="-652597" algn="l" defTabSz="2612593" rtl="0" fontAlgn="base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</a:defRPr>
      </a:lvl7pPr>
      <a:lvl8pPr marL="6830223" indent="-652597" algn="l" defTabSz="2612593" rtl="0" fontAlgn="base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</a:defRPr>
      </a:lvl8pPr>
      <a:lvl9pPr marL="7147702" indent="-652597" algn="l" defTabSz="2612593" rtl="0" fontAlgn="base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7480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4959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2439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919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7398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4878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22358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9837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4533900" y="19964400"/>
            <a:ext cx="922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76195" tIns="38098" rIns="76195" bIns="38098" anchor="ctr"/>
          <a:lstStyle/>
          <a:p>
            <a:pPr marL="9525" defTabSz="757238"/>
            <a:r>
              <a:rPr lang="en-US" sz="5400" dirty="0" smtClean="0">
                <a:solidFill>
                  <a:srgbClr val="00582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early-stage prototypes</a:t>
            </a:r>
            <a:endParaRPr lang="en-US" sz="5400" dirty="0">
              <a:solidFill>
                <a:srgbClr val="00582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Edelsans" pitchFamily="50" charset="0"/>
              <a:ea typeface="Edelsans" pitchFamily="50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9658350" y="8755521"/>
            <a:ext cx="7924800" cy="10098144"/>
          </a:xfrm>
          <a:prstGeom prst="rect">
            <a:avLst/>
          </a:prstGeom>
          <a:solidFill>
            <a:srgbClr val="005826"/>
          </a:solidFill>
          <a:ln w="127000">
            <a:solidFill>
              <a:srgbClr val="00582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195" tIns="38098" rIns="76195" bIns="38098">
            <a:spAutoFit/>
          </a:bodyPr>
          <a:lstStyle/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</a:pPr>
            <a:endParaRPr lang="en-NZ" sz="2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defTabSz="1096963">
              <a:spcBef>
                <a:spcPct val="20000"/>
              </a:spcBef>
              <a:buClr>
                <a:srgbClr val="005826"/>
              </a:buClr>
            </a:pPr>
            <a:r>
              <a:rPr lang="en-NZ" sz="7000" dirty="0" smtClean="0">
                <a:latin typeface="Edelsans" pitchFamily="50" charset="0"/>
                <a:ea typeface="Edelsans" pitchFamily="50" charset="0"/>
              </a:rPr>
              <a:t>save the </a:t>
            </a:r>
            <a:r>
              <a:rPr lang="en-NZ" sz="7000" dirty="0" smtClean="0">
                <a:latin typeface="Edelsans" pitchFamily="50" charset="0"/>
                <a:ea typeface="Edelsans" pitchFamily="50" charset="0"/>
              </a:rPr>
              <a:t>earth</a:t>
            </a: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  <a:buFont typeface="Arial" pitchFamily="34" charset="0"/>
              <a:buChar char="•"/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  <a:buFont typeface="Arial" pitchFamily="34" charset="0"/>
              <a:buChar char="•"/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  <a:buFont typeface="Arial" pitchFamily="34" charset="0"/>
              <a:buChar char="•"/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  <a:buFont typeface="Arial" pitchFamily="34" charset="0"/>
              <a:buChar char="•"/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  <a:buFont typeface="Arial" pitchFamily="34" charset="0"/>
              <a:buChar char="•"/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  <a:buFont typeface="Arial" pitchFamily="34" charset="0"/>
              <a:buChar char="•"/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  <a:buFont typeface="Arial" pitchFamily="34" charset="0"/>
              <a:buChar char="•"/>
            </a:pPr>
            <a:r>
              <a:rPr lang="en-NZ" sz="4000" dirty="0" smtClean="0">
                <a:solidFill>
                  <a:schemeClr val="tx1"/>
                </a:solidFill>
                <a:latin typeface="Edelsans" pitchFamily="50" charset="0"/>
                <a:ea typeface="Edelsans" pitchFamily="50" charset="0"/>
              </a:rPr>
              <a:t>\</a:t>
            </a: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  <a:buFont typeface="Arial" pitchFamily="34" charset="0"/>
              <a:buChar char="•"/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  <a:buFont typeface="Arial" pitchFamily="34" charset="0"/>
              <a:buChar char="•"/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defTabSz="1096963">
              <a:spcBef>
                <a:spcPct val="20000"/>
              </a:spcBef>
              <a:buClr>
                <a:srgbClr val="005826"/>
              </a:buClr>
            </a:pPr>
            <a:r>
              <a:rPr lang="en-NZ" sz="3600" dirty="0" smtClean="0">
                <a:latin typeface="Edelsans" pitchFamily="50" charset="0"/>
                <a:ea typeface="Edelsans" pitchFamily="50" charset="0"/>
              </a:rPr>
              <a:t>get rewarded for saving </a:t>
            </a:r>
            <a:r>
              <a:rPr lang="en-NZ" sz="3600" dirty="0" smtClean="0">
                <a:latin typeface="Edelsans" pitchFamily="50" charset="0"/>
                <a:ea typeface="Edelsans" pitchFamily="50" charset="0"/>
              </a:rPr>
              <a:t>water</a:t>
            </a: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  <a:buFont typeface="Arial" pitchFamily="34" charset="0"/>
              <a:buChar char="•"/>
            </a:pPr>
            <a:endParaRPr lang="en-NZ" sz="2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</p:txBody>
      </p:sp>
      <p:sp>
        <p:nvSpPr>
          <p:cNvPr id="15363" name="Text Box 19"/>
          <p:cNvSpPr txBox="1">
            <a:spLocks noChangeArrowheads="1"/>
          </p:cNvSpPr>
          <p:nvPr/>
        </p:nvSpPr>
        <p:spPr bwMode="auto">
          <a:xfrm>
            <a:off x="704850" y="8755521"/>
            <a:ext cx="7924800" cy="10098144"/>
          </a:xfrm>
          <a:prstGeom prst="rect">
            <a:avLst/>
          </a:prstGeom>
          <a:solidFill>
            <a:srgbClr val="005826"/>
          </a:solidFill>
          <a:ln w="127000">
            <a:solidFill>
              <a:srgbClr val="00582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195" tIns="38098" rIns="76195" bIns="38098">
            <a:spAutoFit/>
          </a:bodyPr>
          <a:lstStyle/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</a:pPr>
            <a:endParaRPr lang="en-NZ" sz="2000" dirty="0" smtClean="0">
              <a:latin typeface="Edelsans" pitchFamily="50" charset="0"/>
              <a:ea typeface="Edelsans" pitchFamily="50" charset="0"/>
            </a:endParaRPr>
          </a:p>
          <a:p>
            <a:pPr marL="385763" indent="-193675" defTabSz="1096963">
              <a:spcBef>
                <a:spcPct val="20000"/>
              </a:spcBef>
              <a:buClr>
                <a:srgbClr val="005826"/>
              </a:buClr>
            </a:pPr>
            <a:r>
              <a:rPr lang="en-NZ" sz="7000" dirty="0" smtClean="0">
                <a:latin typeface="Edelsans" pitchFamily="50" charset="0"/>
                <a:ea typeface="Edelsans" pitchFamily="50" charset="0"/>
              </a:rPr>
              <a:t>play a </a:t>
            </a:r>
            <a:r>
              <a:rPr lang="en-NZ" sz="7000" dirty="0" smtClean="0">
                <a:latin typeface="Edelsans" pitchFamily="50" charset="0"/>
                <a:ea typeface="Edelsans" pitchFamily="50" charset="0"/>
              </a:rPr>
              <a:t>game</a:t>
            </a: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  <a:buFont typeface="Arial" pitchFamily="34" charset="0"/>
              <a:buChar char="•"/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  <a:buFont typeface="Arial" pitchFamily="34" charset="0"/>
              <a:buChar char="•"/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  <a:buFont typeface="Arial" pitchFamily="34" charset="0"/>
              <a:buChar char="•"/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  <a:buFont typeface="Arial" pitchFamily="34" charset="0"/>
              <a:buChar char="•"/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  <a:buFont typeface="Arial" pitchFamily="34" charset="0"/>
              <a:buChar char="•"/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  <a:buFont typeface="Arial" pitchFamily="34" charset="0"/>
              <a:buChar char="•"/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  <a:buFont typeface="Arial" pitchFamily="34" charset="0"/>
              <a:buChar char="•"/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</a:pPr>
            <a:endParaRPr lang="en-NZ" sz="4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  <a:p>
            <a:pPr marL="385763" indent="-193675" defTabSz="1096963">
              <a:spcBef>
                <a:spcPct val="20000"/>
              </a:spcBef>
              <a:buClr>
                <a:srgbClr val="005826"/>
              </a:buClr>
            </a:pPr>
            <a:r>
              <a:rPr lang="en-NZ" sz="3600" dirty="0" smtClean="0">
                <a:latin typeface="Edelsans" pitchFamily="50" charset="0"/>
                <a:ea typeface="Edelsans" pitchFamily="50" charset="0"/>
              </a:rPr>
              <a:t>save water</a:t>
            </a:r>
            <a:r>
              <a:rPr lang="en-NZ" sz="3600" dirty="0" smtClean="0">
                <a:latin typeface="Edelsans" pitchFamily="50" charset="0"/>
                <a:ea typeface="Edelsans" pitchFamily="50" charset="0"/>
              </a:rPr>
              <a:t> </a:t>
            </a:r>
            <a:r>
              <a:rPr lang="en-NZ" sz="3600" dirty="0" smtClean="0">
                <a:latin typeface="Edelsans" pitchFamily="50" charset="0"/>
                <a:ea typeface="Edelsans" pitchFamily="50" charset="0"/>
              </a:rPr>
              <a:t>to grow your </a:t>
            </a:r>
            <a:r>
              <a:rPr lang="en-NZ" sz="3600" dirty="0" smtClean="0">
                <a:latin typeface="Edelsans" pitchFamily="50" charset="0"/>
                <a:ea typeface="Edelsans" pitchFamily="50" charset="0"/>
              </a:rPr>
              <a:t>plants</a:t>
            </a:r>
          </a:p>
          <a:p>
            <a:pPr marL="385763" indent="-193675" algn="l" defTabSz="1096963">
              <a:spcBef>
                <a:spcPct val="20000"/>
              </a:spcBef>
              <a:buClr>
                <a:srgbClr val="005826"/>
              </a:buClr>
            </a:pPr>
            <a:endParaRPr lang="en-NZ" sz="2000" dirty="0" smtClean="0">
              <a:solidFill>
                <a:schemeClr val="tx1"/>
              </a:solidFill>
              <a:latin typeface="Edelsans" pitchFamily="50" charset="0"/>
              <a:ea typeface="Edelsans" pitchFamily="50" charset="0"/>
            </a:endParaRP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6819900" y="228600"/>
            <a:ext cx="4648200" cy="1524000"/>
          </a:xfrm>
          <a:prstGeom prst="rect">
            <a:avLst/>
          </a:prstGeom>
          <a:gradFill flip="none" rotWithShape="1">
            <a:gsLst>
              <a:gs pos="0">
                <a:srgbClr val="34A22C"/>
              </a:gs>
              <a:gs pos="100000">
                <a:srgbClr val="005826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76195" tIns="38098" rIns="76195" bIns="38098" anchor="ctr"/>
          <a:lstStyle/>
          <a:p>
            <a:pPr marL="9525" defTabSz="757238"/>
            <a:endParaRPr lang="en-US" sz="5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arketing Script" pitchFamily="2" charset="0"/>
              <a:ea typeface="Edelsans" pitchFamily="50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9585" y="253425"/>
            <a:ext cx="6828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 </a:t>
            </a:r>
            <a:r>
              <a:rPr lang="en-US" sz="3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presenting</a:t>
            </a:r>
            <a:endParaRPr lang="en-US" sz="20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delsans" pitchFamily="50" charset="0"/>
              <a:ea typeface="Edelsans" pitchFamily="50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724400"/>
            <a:ext cx="1828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58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”California wheezed its way into the fourth year of the worst drought in centuries.” </a:t>
            </a:r>
          </a:p>
          <a:p>
            <a:r>
              <a:rPr lang="en-US" sz="2800" dirty="0" smtClean="0">
                <a:solidFill>
                  <a:srgbClr val="0058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-</a:t>
            </a:r>
            <a:r>
              <a:rPr lang="en-US" sz="2800" i="1" dirty="0" smtClean="0">
                <a:solidFill>
                  <a:srgbClr val="0058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New York Times</a:t>
            </a:r>
            <a:r>
              <a:rPr lang="en-US" sz="2800" dirty="0" smtClean="0">
                <a:solidFill>
                  <a:srgbClr val="0058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, earlier this week</a:t>
            </a:r>
          </a:p>
          <a:p>
            <a:endParaRPr lang="en-US" sz="1200" dirty="0" smtClean="0">
              <a:solidFill>
                <a:srgbClr val="00582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delsans" pitchFamily="50" charset="0"/>
              <a:ea typeface="Edelsans" pitchFamily="50" charset="0"/>
            </a:endParaRPr>
          </a:p>
          <a:p>
            <a:r>
              <a:rPr lang="en-US" sz="2800" dirty="0" smtClean="0">
                <a:solidFill>
                  <a:srgbClr val="0058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”Reducing water use sounds like work. Boring work.” </a:t>
            </a:r>
            <a:r>
              <a:rPr lang="en-US" sz="2800" dirty="0" smtClean="0">
                <a:solidFill>
                  <a:srgbClr val="0058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– Secret </a:t>
            </a:r>
            <a:r>
              <a:rPr lang="en-US" sz="2800" dirty="0" smtClean="0">
                <a:solidFill>
                  <a:srgbClr val="0058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voice inside your brain, right now</a:t>
            </a:r>
            <a:endParaRPr lang="en-US" sz="2800" dirty="0">
              <a:effectLst>
                <a:glow rad="101600">
                  <a:srgbClr val="8F6B32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delsans" pitchFamily="50" charset="0"/>
              <a:ea typeface="Edelsans" pitchFamily="50" charset="0"/>
            </a:endParaRPr>
          </a:p>
        </p:txBody>
      </p:sp>
      <p:sp>
        <p:nvSpPr>
          <p:cNvPr id="3074" name="AutoShape 2" descr="https://mail.google.com/mail/u/0/?ui=2&amp;ik=3e404ceb20&amp;view=fimg&amp;th=149d3f75fdfb4577&amp;attid=0.1.1&amp;disp=emb&amp;attbid=ANGjdJ959cjocZVfxxquRu8hajMgS5MdD-DEndgyNz1O5xr1dVayJTL1tQ-6CEX38gzOvyr9Agcbzo0k61jtOahBdORsaXKVNiO0DacaK2eBdE4gCSrLUrFlu2fMc4g&amp;sz=s0-l75-ft&amp;ats=1417162497265&amp;rm=149d3f75fdfb4577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ttps://mail.google.com/mail/u/0/?ui=2&amp;ik=3e404ceb20&amp;view=fimg&amp;th=149d3f75fdfb4577&amp;attid=0.1.1&amp;disp=emb&amp;attbid=ANGjdJ959cjocZVfxxquRu8hajMgS5MdD-DEndgyNz1O5xr1dVayJTL1tQ-6CEX38gzOvyr9Agcbzo0k61jtOahBdORsaXKVNiO0DacaK2eBdE4gCSrLUrFlu2fMc4g&amp;sz=s0-l75-ft&amp;ats=1417162497265&amp;rm=149d3f75fdfb4577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https://mail.google.com/mail/u/0/?ui=2&amp;ik=3e404ceb20&amp;view=fimg&amp;th=149d3f75fdfb4577&amp;attid=0.1.1&amp;disp=emb&amp;attbid=ANGjdJ959cjocZVfxxquRu8hajMgS5MdD-DEndgyNz1O5xr1dVayJTL1tQ-6CEX38gzOvyr9Agcbzo0k61jtOahBdORsaXKVNiO0DacaK2eBdE4gCSrLUrFlu2fMc4g&amp;sz=s0-l75-ft&amp;ats=1417162497265&amp;rm=149d3f75fdfb4577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" name="Picture 48" descr="Hi-Fi Screensh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1201400"/>
            <a:ext cx="3348508" cy="59436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704850" y="19926300"/>
            <a:ext cx="16878300" cy="5486400"/>
            <a:chOff x="704850" y="19926300"/>
            <a:chExt cx="16878300" cy="5486400"/>
          </a:xfrm>
        </p:grpSpPr>
        <p:pic>
          <p:nvPicPr>
            <p:cNvPr id="51" name="Picture 50" descr="Med-Fi Original Screensho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14335" y="19926300"/>
              <a:ext cx="3068815" cy="548640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80" name="Picture 8" descr="C:\Users\Megan\Documents\Stanford\CS 147\Self Over Time.jp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704850" y="19926300"/>
              <a:ext cx="3277298" cy="5486400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295400" y="838200"/>
            <a:ext cx="15697200" cy="2819400"/>
          </a:xfrm>
          <a:prstGeom prst="ribbon2">
            <a:avLst>
              <a:gd name="adj1" fmla="val 15872"/>
              <a:gd name="adj2" fmla="val 70746"/>
            </a:avLst>
          </a:prstGeom>
          <a:solidFill>
            <a:srgbClr val="005826"/>
          </a:solidFill>
          <a:ln w="9525">
            <a:noFill/>
            <a:miter lim="800000"/>
            <a:headEnd/>
            <a:tailEnd/>
          </a:ln>
          <a:effectLst>
            <a:outerShdw blurRad="3810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none" lIns="76195" tIns="38098" rIns="76195" bIns="38098" anchor="ctr"/>
          <a:lstStyle/>
          <a:p>
            <a:pPr marL="9525" defTabSz="760413"/>
            <a:r>
              <a:rPr lang="en-US" sz="12200" b="1" dirty="0" smtClean="0">
                <a:ln w="1016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Quadranta" pitchFamily="50" charset="0"/>
              </a:rPr>
              <a:t>drop</a:t>
            </a:r>
          </a:p>
          <a:p>
            <a:pPr marL="9525" defTabSz="757238"/>
            <a:endParaRPr lang="en-US" sz="5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Edelsans" pitchFamily="50" charset="0"/>
              <a:ea typeface="Edelsans" pitchFamily="50" charset="0"/>
            </a:endParaRPr>
          </a:p>
          <a:p>
            <a:pPr marL="9525" defTabSz="757238"/>
            <a:r>
              <a:rPr 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Kelsey </a:t>
            </a:r>
            <a:r>
              <a:rPr lang="en-US" sz="2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Josund</a:t>
            </a:r>
            <a:r>
              <a:rPr 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, Megan            Lu, and Matt </a:t>
            </a:r>
            <a:r>
              <a:rPr lang="en-US" sz="2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Rolfo</a:t>
            </a:r>
            <a:r>
              <a:rPr 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 </a:t>
            </a:r>
          </a:p>
          <a:p>
            <a:pPr marL="9525" defTabSz="757238"/>
            <a:endParaRPr lang="en-US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Edelsans" pitchFamily="50" charset="0"/>
              <a:ea typeface="Edelsans" pitchFamily="50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0" y="6248400"/>
            <a:ext cx="18364200" cy="1981200"/>
            <a:chOff x="0" y="5943600"/>
            <a:chExt cx="18364200" cy="1981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4038600" y="5943600"/>
              <a:ext cx="101727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5" tIns="38098" rIns="76195" bIns="38098" anchor="ctr"/>
            <a:lstStyle/>
            <a:p>
              <a:pPr marL="9525" defTabSz="757238"/>
              <a:r>
                <a:rPr lang="en-US" sz="9000" b="1" dirty="0" smtClean="0">
                  <a:solidFill>
                    <a:srgbClr val="00582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Edelsans" pitchFamily="50" charset="0"/>
                  <a:ea typeface="Edelsans" pitchFamily="50" charset="0"/>
                </a:rPr>
                <a:t>so we made it fun!</a:t>
              </a:r>
              <a:endParaRPr lang="en-US" sz="9000" b="1" dirty="0">
                <a:solidFill>
                  <a:srgbClr val="00582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 flipH="1">
              <a:off x="15925800" y="7086600"/>
              <a:ext cx="2438400" cy="0"/>
            </a:xfrm>
            <a:prstGeom prst="straightConnector1">
              <a:avLst/>
            </a:prstGeom>
            <a:solidFill>
              <a:schemeClr val="tx1"/>
            </a:solidFill>
            <a:ln w="101600" cap="flat" cmpd="sng" algn="ctr">
              <a:solidFill>
                <a:srgbClr val="00582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0" y="7086600"/>
              <a:ext cx="2209800" cy="0"/>
            </a:xfrm>
            <a:prstGeom prst="straightConnector1">
              <a:avLst/>
            </a:prstGeom>
            <a:solidFill>
              <a:schemeClr val="tx1"/>
            </a:solidFill>
            <a:ln w="101600" cap="flat" cmpd="sng" algn="ctr">
              <a:solidFill>
                <a:srgbClr val="00582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64" name="Picture 63" descr="Hi-Fi Screensho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7292" y="11201400"/>
            <a:ext cx="3348508" cy="59436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Picture 65" descr="Hi-Fi Screensh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62692" y="11201401"/>
            <a:ext cx="3348508" cy="59436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6" descr="Hi-Fi Screensho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868399" y="11201400"/>
            <a:ext cx="3348506" cy="59436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2" name="TextBox 30"/>
          <p:cNvSpPr txBox="1">
            <a:spLocks noChangeArrowheads="1"/>
          </p:cNvSpPr>
          <p:nvPr/>
        </p:nvSpPr>
        <p:spPr bwMode="auto">
          <a:xfrm>
            <a:off x="4419600" y="19934379"/>
            <a:ext cx="7924800" cy="154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496" tIns="31748" rIns="63496" bIns="31748">
            <a:spAutoFit/>
          </a:bodyPr>
          <a:lstStyle/>
          <a:p>
            <a:pPr algn="l"/>
            <a:r>
              <a:rPr lang="en-US" sz="3400" dirty="0" smtClean="0">
                <a:solidFill>
                  <a:srgbClr val="0058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original </a:t>
            </a:r>
            <a:r>
              <a:rPr lang="en-US" sz="3400" dirty="0" smtClean="0">
                <a:solidFill>
                  <a:srgbClr val="0058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low-fidelity concept</a:t>
            </a:r>
          </a:p>
          <a:p>
            <a:pPr algn="l"/>
            <a:r>
              <a:rPr lang="en-US" sz="2800" i="1" dirty="0" smtClean="0">
                <a:solidFill>
                  <a:srgbClr val="0058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personal resource use aggregator</a:t>
            </a:r>
          </a:p>
          <a:p>
            <a:pPr algn="l"/>
            <a:endParaRPr lang="en-US" sz="3200" dirty="0">
              <a:solidFill>
                <a:srgbClr val="00582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delsans" pitchFamily="50" charset="0"/>
              <a:ea typeface="Edelsans" pitchFamily="50" charset="0"/>
            </a:endParaRPr>
          </a:p>
        </p:txBody>
      </p:sp>
      <p:sp>
        <p:nvSpPr>
          <p:cNvPr id="73" name="TextBox 30"/>
          <p:cNvSpPr txBox="1">
            <a:spLocks noChangeArrowheads="1"/>
          </p:cNvSpPr>
          <p:nvPr/>
        </p:nvSpPr>
        <p:spPr bwMode="auto">
          <a:xfrm>
            <a:off x="7086600" y="24425254"/>
            <a:ext cx="6934200" cy="101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496" tIns="31748" rIns="63496" bIns="31748">
            <a:spAutoFit/>
          </a:bodyPr>
          <a:lstStyle/>
          <a:p>
            <a:pPr algn="r"/>
            <a:r>
              <a:rPr lang="en-US" sz="3400" dirty="0" smtClean="0">
                <a:solidFill>
                  <a:srgbClr val="0058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revised </a:t>
            </a:r>
            <a:r>
              <a:rPr lang="en-US" sz="3400" dirty="0" smtClean="0">
                <a:solidFill>
                  <a:srgbClr val="0058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medium-fidelity concept</a:t>
            </a:r>
          </a:p>
          <a:p>
            <a:pPr algn="r"/>
            <a:r>
              <a:rPr lang="en-US" sz="2800" i="1" dirty="0" smtClean="0">
                <a:solidFill>
                  <a:srgbClr val="0058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social resource newsfeed</a:t>
            </a:r>
          </a:p>
        </p:txBody>
      </p:sp>
      <p:pic>
        <p:nvPicPr>
          <p:cNvPr id="65" name="Picture 64" descr="icon_54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8502556" y="2590800"/>
            <a:ext cx="128288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0" name="Group 59"/>
          <p:cNvGrpSpPr/>
          <p:nvPr/>
        </p:nvGrpSpPr>
        <p:grpSpPr>
          <a:xfrm>
            <a:off x="4114800" y="21945600"/>
            <a:ext cx="10058400" cy="1371600"/>
            <a:chOff x="4114800" y="21945600"/>
            <a:chExt cx="100584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5" name="Straight Arrow Connector 34"/>
            <p:cNvCxnSpPr/>
            <p:nvPr/>
          </p:nvCxnSpPr>
          <p:spPr bwMode="auto">
            <a:xfrm flipH="1">
              <a:off x="4114800" y="21945600"/>
              <a:ext cx="8610600" cy="0"/>
            </a:xfrm>
            <a:prstGeom prst="straightConnector1">
              <a:avLst/>
            </a:prstGeom>
            <a:solidFill>
              <a:schemeClr val="tx1"/>
            </a:solidFill>
            <a:ln w="76200" cap="flat" cmpd="sng" algn="ctr">
              <a:solidFill>
                <a:srgbClr val="00582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5638800" y="23317200"/>
              <a:ext cx="8534400" cy="0"/>
            </a:xfrm>
            <a:prstGeom prst="straightConnector1">
              <a:avLst/>
            </a:prstGeom>
            <a:solidFill>
              <a:schemeClr val="tx1"/>
            </a:solidFill>
            <a:ln w="76200" cap="flat" cmpd="sng" algn="ctr">
              <a:solidFill>
                <a:srgbClr val="00582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6" name="Rectangle 56"/>
          <p:cNvSpPr>
            <a:spLocks noChangeArrowheads="1"/>
          </p:cNvSpPr>
          <p:nvPr/>
        </p:nvSpPr>
        <p:spPr bwMode="auto">
          <a:xfrm>
            <a:off x="15224125" y="26136600"/>
            <a:ext cx="3063875" cy="1295400"/>
          </a:xfrm>
          <a:prstGeom prst="rect">
            <a:avLst/>
          </a:prstGeom>
          <a:solidFill>
            <a:srgbClr val="005826"/>
          </a:solidFill>
          <a:ln w="9525">
            <a:noFill/>
            <a:miter lim="800000"/>
            <a:headEnd/>
            <a:tailEnd/>
          </a:ln>
        </p:spPr>
        <p:txBody>
          <a:bodyPr wrap="none" lIns="76195" tIns="38098" rIns="76195" bIns="38098" anchor="ctr"/>
          <a:lstStyle/>
          <a:p>
            <a:pPr defTabSz="760413"/>
            <a:endParaRPr lang="en-US" sz="3000">
              <a:latin typeface="Helvetica" charset="0"/>
            </a:endParaRPr>
          </a:p>
        </p:txBody>
      </p:sp>
      <p:sp>
        <p:nvSpPr>
          <p:cNvPr id="77" name="Rectangle 57"/>
          <p:cNvSpPr>
            <a:spLocks noChangeArrowheads="1"/>
          </p:cNvSpPr>
          <p:nvPr/>
        </p:nvSpPr>
        <p:spPr bwMode="auto">
          <a:xfrm>
            <a:off x="0" y="26136600"/>
            <a:ext cx="15240000" cy="1295400"/>
          </a:xfrm>
          <a:prstGeom prst="rect">
            <a:avLst/>
          </a:prstGeom>
          <a:solidFill>
            <a:srgbClr val="0058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5" tIns="38098" rIns="76195" bIns="38098" anchor="t"/>
          <a:lstStyle/>
          <a:p>
            <a:pPr algn="l" defTabSz="760413"/>
            <a:endParaRPr lang="en-US" sz="1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charset="0"/>
            </a:endParaRPr>
          </a:p>
          <a:p>
            <a:pPr algn="l" defTabSz="760413"/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http</a:t>
            </a:r>
            <a:r>
              <a:rPr lang="en-US" sz="3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:</a:t>
            </a:r>
            <a:r>
              <a:rPr lang="en-US" sz="3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adranta" pitchFamily="50" charset="0"/>
                <a:ea typeface="Edelsans" pitchFamily="50" charset="0"/>
              </a:rPr>
              <a:t>//</a:t>
            </a:r>
            <a:r>
              <a:rPr lang="en-US" sz="3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stanford.edu</a:t>
            </a:r>
            <a:r>
              <a:rPr lang="en-US" sz="3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adranta" pitchFamily="50" charset="0"/>
                <a:ea typeface="Edelsans" pitchFamily="50" charset="0"/>
              </a:rPr>
              <a:t>/</a:t>
            </a:r>
            <a:r>
              <a:rPr lang="en-US" sz="3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class</a:t>
            </a:r>
            <a:r>
              <a:rPr lang="en-US" sz="3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adranta" pitchFamily="50" charset="0"/>
                <a:ea typeface="Edelsans" pitchFamily="50" charset="0"/>
              </a:rPr>
              <a:t>/</a:t>
            </a:r>
            <a:r>
              <a:rPr lang="en-US" sz="3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cs147</a:t>
            </a:r>
            <a:r>
              <a:rPr lang="en-US" sz="3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adranta" pitchFamily="50" charset="0"/>
                <a:ea typeface="Edelsans" pitchFamily="50" charset="0"/>
              </a:rPr>
              <a:t>/</a:t>
            </a:r>
            <a:r>
              <a:rPr lang="en-US" sz="3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projects</a:t>
            </a:r>
            <a:r>
              <a:rPr lang="en-US" sz="3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adranta" pitchFamily="50" charset="0"/>
                <a:ea typeface="Edelsans" pitchFamily="50" charset="0"/>
              </a:rPr>
              <a:t>/</a:t>
            </a:r>
            <a:r>
              <a:rPr lang="en-US" sz="3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elsans" pitchFamily="50" charset="0"/>
                <a:ea typeface="Edelsans" pitchFamily="50" charset="0"/>
              </a:rPr>
              <a:t>behavior</a:t>
            </a:r>
            <a:r>
              <a:rPr lang="en-US" sz="3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adranta" pitchFamily="50" charset="0"/>
                <a:ea typeface="Edelsans" pitchFamily="50" charset="0"/>
              </a:rPr>
              <a:t>/</a:t>
            </a: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adranta" pitchFamily="50" charset="0"/>
                <a:ea typeface="Edelsans" pitchFamily="50" charset="0"/>
              </a:rPr>
              <a:t>drop</a:t>
            </a:r>
            <a:r>
              <a:rPr lang="en-US" sz="3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Quadranta" pitchFamily="50" charset="0"/>
                <a:ea typeface="Edelsans" pitchFamily="50" charset="0"/>
              </a:rPr>
              <a:t>/</a:t>
            </a:r>
            <a:endParaRPr lang="en-US" sz="3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delsans" pitchFamily="50" charset="0"/>
              <a:ea typeface="Edelsans" pitchFamily="50" charset="0"/>
            </a:endParaRPr>
          </a:p>
        </p:txBody>
      </p:sp>
      <p:sp>
        <p:nvSpPr>
          <p:cNvPr id="78" name="Rectangle 56"/>
          <p:cNvSpPr>
            <a:spLocks noChangeArrowheads="1"/>
          </p:cNvSpPr>
          <p:nvPr/>
        </p:nvSpPr>
        <p:spPr bwMode="auto">
          <a:xfrm>
            <a:off x="12192000" y="26136600"/>
            <a:ext cx="2667000" cy="1295400"/>
          </a:xfrm>
          <a:prstGeom prst="rect">
            <a:avLst/>
          </a:prstGeom>
          <a:solidFill>
            <a:srgbClr val="00682D"/>
          </a:solidFill>
          <a:ln>
            <a:solidFill>
              <a:srgbClr val="005826"/>
            </a:solidFill>
          </a:ln>
        </p:spPr>
        <p:txBody>
          <a:bodyPr wrap="none" lIns="76195" tIns="38098" rIns="76195" bIns="38098" anchor="ctr"/>
          <a:lstStyle/>
          <a:p>
            <a:pPr defTabSz="761731">
              <a:defRPr/>
            </a:pPr>
            <a:r>
              <a:rPr lang="en-US" sz="3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ea typeface="ＭＳ Ｐゴシック" charset="0"/>
                <a:cs typeface="Helvetica"/>
              </a:rPr>
              <a:t>CS 147</a:t>
            </a:r>
          </a:p>
          <a:p>
            <a:pPr defTabSz="761731">
              <a:defRPr/>
            </a:pPr>
            <a:r>
              <a:rPr lang="en-US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ea typeface="ＭＳ Ｐゴシック" charset="0"/>
                <a:cs typeface="Helvetica"/>
              </a:rPr>
              <a:t>Autumn 2014</a:t>
            </a:r>
          </a:p>
        </p:txBody>
      </p:sp>
      <p:pic>
        <p:nvPicPr>
          <p:cNvPr id="79" name="Picture 32" descr="SUSig_White_Stack.eps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392400" y="26231850"/>
            <a:ext cx="251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124</Words>
  <Application>Microsoft Macintosh PowerPoint</Application>
  <PresentationFormat>Custom</PresentationFormat>
  <Paragraphs>45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University of California at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Klemmer</dc:creator>
  <cp:lastModifiedBy>Kelsey Josund</cp:lastModifiedBy>
  <cp:revision>138</cp:revision>
  <cp:lastPrinted>2000-12-09T22:11:17Z</cp:lastPrinted>
  <dcterms:created xsi:type="dcterms:W3CDTF">2014-12-04T18:39:24Z</dcterms:created>
  <dcterms:modified xsi:type="dcterms:W3CDTF">2014-12-04T19:01:22Z</dcterms:modified>
</cp:coreProperties>
</file>